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debrecen.nagytemplom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Debrecen-Nagytemplomi Református Egyházközség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280076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+ 36 (52) 614 160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debrecen.nagytemplom@gmail.com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1120</Words>
  <Application>Microsoft Office PowerPoint</Application>
  <PresentationFormat>Szélesvásznú</PresentationFormat>
  <Paragraphs>155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user</cp:lastModifiedBy>
  <cp:revision>47</cp:revision>
  <dcterms:created xsi:type="dcterms:W3CDTF">2021-02-10T09:32:12Z</dcterms:created>
  <dcterms:modified xsi:type="dcterms:W3CDTF">2021-02-11T12:50:09Z</dcterms:modified>
</cp:coreProperties>
</file>